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70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0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49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39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10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44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29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06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3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83EB4-E4BE-444C-B4E0-43C0B6601B92}" type="datetimeFigureOut">
              <a:rPr kumimoji="1" lang="ja-JP" altLang="en-US" smtClean="0"/>
              <a:t>2017/3/12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1345F-74AF-41F9-8328-59F6198CB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78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429110" y="-98"/>
            <a:ext cx="9144000" cy="6858000"/>
            <a:chOff x="1429110" y="-98"/>
            <a:chExt cx="9144000" cy="685800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110" y="-98"/>
              <a:ext cx="9144000" cy="6858000"/>
            </a:xfrm>
            <a:prstGeom prst="rect">
              <a:avLst/>
            </a:prstGeom>
          </p:spPr>
        </p:pic>
        <p:sp>
          <p:nvSpPr>
            <p:cNvPr id="5" name="強調線吹き出し 2 (枠付き) 4"/>
            <p:cNvSpPr/>
            <p:nvPr/>
          </p:nvSpPr>
          <p:spPr>
            <a:xfrm>
              <a:off x="8384875" y="1961100"/>
              <a:ext cx="1307765" cy="26161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2594"/>
                <a:gd name="adj6" fmla="val -87954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露出表示用採光窓</a:t>
              </a:r>
              <a:endParaRPr kumimoji="1"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強調線吹き出し 2 (枠付き) 7"/>
            <p:cNvSpPr/>
            <p:nvPr/>
          </p:nvSpPr>
          <p:spPr>
            <a:xfrm>
              <a:off x="4993472" y="2222710"/>
              <a:ext cx="1667444" cy="26161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2521"/>
                <a:gd name="adj6" fmla="val -25874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ミラーアップ：</a:t>
              </a:r>
              <a:r>
                <a:rPr kumimoji="1" lang="ja-JP" altLang="en-US" sz="1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魚眼レンズ等</a:t>
              </a:r>
              <a:endParaRPr kumimoji="1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強調線吹き出し 2 (枠付き) 8"/>
            <p:cNvSpPr/>
            <p:nvPr/>
          </p:nvSpPr>
          <p:spPr>
            <a:xfrm>
              <a:off x="4993472" y="2683936"/>
              <a:ext cx="1832554" cy="26161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2737"/>
                <a:gd name="adj6" fmla="val -22431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プレビュー：</a:t>
              </a:r>
              <a:r>
                <a:rPr kumimoji="1" lang="ja-JP" altLang="en-US" sz="1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被写界深度確認</a:t>
              </a:r>
              <a:endParaRPr kumimoji="1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強調線吹き出し 2 (枠付き) 9"/>
            <p:cNvSpPr/>
            <p:nvPr/>
          </p:nvSpPr>
          <p:spPr>
            <a:xfrm>
              <a:off x="2571976" y="2353515"/>
              <a:ext cx="931665" cy="26161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647"/>
                <a:gd name="adj6" fmla="val -42742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セルフタイマー</a:t>
              </a:r>
              <a:endParaRPr kumimoji="1"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強調線吹き出し 2 (枠付き) 10"/>
            <p:cNvSpPr/>
            <p:nvPr/>
          </p:nvSpPr>
          <p:spPr>
            <a:xfrm>
              <a:off x="8754323" y="3555122"/>
              <a:ext cx="793807" cy="26161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9224"/>
                <a:gd name="adj6" fmla="val -86921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レンズ着脱</a:t>
              </a:r>
              <a:endParaRPr kumimoji="1"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強調線吹き出し 2 (枠付き) 11"/>
            <p:cNvSpPr/>
            <p:nvPr/>
          </p:nvSpPr>
          <p:spPr>
            <a:xfrm>
              <a:off x="9549340" y="2353515"/>
              <a:ext cx="819456" cy="26161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5936"/>
                <a:gd name="adj6" fmla="val -86921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ｼﾝｸﾛﾀｰﾐﾅﾙ</a:t>
              </a:r>
              <a:endParaRPr kumimoji="1"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強調線吹き出し 2 (枠付き) 12"/>
            <p:cNvSpPr/>
            <p:nvPr/>
          </p:nvSpPr>
          <p:spPr>
            <a:xfrm>
              <a:off x="8852332" y="3929896"/>
              <a:ext cx="1542410" cy="769441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9044"/>
                <a:gd name="adj6" fmla="val -40501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フォーカスモードセレクタ</a:t>
              </a:r>
              <a:endParaRPr kumimoji="1" lang="en-US" altLang="ja-JP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</a:t>
              </a:r>
              <a:r>
                <a:rPr lang="en-US" altLang="ja-JP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:</a:t>
              </a:r>
              <a:r>
                <a:rPr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シャッターチャンス優先</a:t>
              </a:r>
              <a:endParaRPr lang="en-US" altLang="ja-JP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</a:t>
              </a:r>
              <a:r>
                <a:rPr kumimoji="1" lang="en-US" altLang="ja-JP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:</a:t>
              </a:r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ピント優先</a:t>
              </a:r>
              <a:endParaRPr kumimoji="1" lang="en-US" altLang="ja-JP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r>
                <a:rPr lang="en-US" altLang="ja-JP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:</a:t>
              </a:r>
              <a:r>
                <a:rPr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マニュアル</a:t>
              </a:r>
              <a:endParaRPr kumimoji="1"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強調線吹き出し 2 (枠付き) 13"/>
            <p:cNvSpPr/>
            <p:nvPr/>
          </p:nvSpPr>
          <p:spPr>
            <a:xfrm>
              <a:off x="4715971" y="4119085"/>
              <a:ext cx="3167855" cy="600164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5200"/>
                <a:gd name="adj6" fmla="val -21337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kumimoji="1" lang="en-US" altLang="ja-JP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AE(</a:t>
              </a:r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露出</a:t>
              </a:r>
              <a:r>
                <a:rPr kumimoji="1" lang="en-US" altLang="ja-JP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ロック</a:t>
              </a:r>
              <a:endParaRPr kumimoji="1" lang="en-US" altLang="ja-JP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1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→ボタンを押した時のみ</a:t>
              </a:r>
              <a:endParaRPr lang="en-US" altLang="ja-JP" sz="1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100" dirty="0" smtClean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スポット測光→</a:t>
              </a:r>
              <a:r>
                <a:rPr lang="en-US" altLang="ja-JP" sz="1100" dirty="0" smtClean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AE</a:t>
              </a:r>
              <a:r>
                <a:rPr lang="ja-JP" altLang="en-US" sz="1100" dirty="0" smtClean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ロックのまま→構図セット→シャッター</a:t>
              </a:r>
              <a:endParaRPr kumimoji="1" lang="ja-JP" altLang="en-US" sz="11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593595" y="3539733"/>
              <a:ext cx="236475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ダブルロックレバーを</a:t>
              </a:r>
              <a:r>
                <a:rPr kumimoji="1" lang="ja-JP" altLang="en-US" sz="1000" dirty="0" smtClean="0">
                  <a:solidFill>
                    <a:srgbClr val="FF66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sz="10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●にすると</a:t>
              </a:r>
              <a:r>
                <a:rPr kumimoji="1"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→</a:t>
              </a:r>
              <a:endParaRPr kumimoji="1" lang="en-US" altLang="ja-JP" sz="1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0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AF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ロック</a:t>
              </a:r>
              <a:r>
                <a:rPr lang="ja-JP" altLang="en-US" sz="1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ボタン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AE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ロック、</a:t>
              </a:r>
              <a:endParaRPr lang="en-US" altLang="ja-JP" sz="1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AF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ロックの同時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に効かす</a:t>
              </a:r>
              <a:endPara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56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446363" y="0"/>
            <a:ext cx="9144000" cy="6858000"/>
            <a:chOff x="1446363" y="0"/>
            <a:chExt cx="9144000" cy="6858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363" y="0"/>
              <a:ext cx="9144000" cy="6858000"/>
            </a:xfrm>
            <a:prstGeom prst="rect">
              <a:avLst/>
            </a:prstGeom>
          </p:spPr>
        </p:pic>
        <p:sp>
          <p:nvSpPr>
            <p:cNvPr id="3" name="強調線吹き出し 2 (枠付き) 2"/>
            <p:cNvSpPr/>
            <p:nvPr/>
          </p:nvSpPr>
          <p:spPr>
            <a:xfrm>
              <a:off x="4166067" y="2348839"/>
              <a:ext cx="1957587" cy="400110"/>
            </a:xfrm>
            <a:prstGeom prst="accentBorderCallout2">
              <a:avLst>
                <a:gd name="adj1" fmla="val 18750"/>
                <a:gd name="adj2" fmla="val -8333"/>
                <a:gd name="adj3" fmla="val -61022"/>
                <a:gd name="adj4" fmla="val -30637"/>
                <a:gd name="adj5" fmla="val 8711"/>
                <a:gd name="adj6" fmla="val -13546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自動巻き戻し</a:t>
              </a:r>
              <a:endParaRPr kumimoji="1" lang="en-US" altLang="ja-JP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R1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ボタンをセット→</a:t>
              </a:r>
              <a:r>
                <a:rPr lang="en-US" altLang="ja-JP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R2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ボタンをセット</a:t>
              </a:r>
              <a:endParaRPr kumimoji="1"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" name="強調線吹き出し 2 (枠付き) 3"/>
            <p:cNvSpPr/>
            <p:nvPr/>
          </p:nvSpPr>
          <p:spPr>
            <a:xfrm>
              <a:off x="8177350" y="2351987"/>
              <a:ext cx="2005677" cy="553998"/>
            </a:xfrm>
            <a:prstGeom prst="accentBorderCallout2">
              <a:avLst>
                <a:gd name="adj1" fmla="val 18750"/>
                <a:gd name="adj2" fmla="val -8333"/>
                <a:gd name="adj3" fmla="val -79947"/>
                <a:gd name="adj4" fmla="val -11283"/>
                <a:gd name="adj5" fmla="val 8711"/>
                <a:gd name="adj6" fmla="val -13546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手動巻き戻し</a:t>
              </a:r>
              <a:endParaRPr kumimoji="1" lang="en-US" altLang="ja-JP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R1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ボタンをセットし、裏蓋ロックレバー</a:t>
              </a:r>
              <a:endParaRPr lang="en-US" altLang="ja-JP" sz="1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押しながら巻き戻しクランク</a:t>
              </a:r>
              <a:endParaRPr kumimoji="1"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8866814" y="626502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↑裏面の着脱キーを回して</a:t>
              </a:r>
              <a:endParaRPr kumimoji="1" lang="en-US" altLang="ja-JP" sz="1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バッテリーパック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r>
                <a:rPr lang="ja-JP" altLang="en-US" sz="1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外す</a:t>
              </a:r>
              <a:endPara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52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367246" y="0"/>
            <a:ext cx="9144000" cy="6858000"/>
            <a:chOff x="1367246" y="0"/>
            <a:chExt cx="9144000" cy="6858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46" y="0"/>
              <a:ext cx="9144000" cy="6858000"/>
            </a:xfrm>
            <a:prstGeom prst="rect">
              <a:avLst/>
            </a:prstGeom>
          </p:spPr>
        </p:pic>
        <p:sp>
          <p:nvSpPr>
            <p:cNvPr id="3" name="強調線吹き出し 2 (枠付き) 2"/>
            <p:cNvSpPr/>
            <p:nvPr/>
          </p:nvSpPr>
          <p:spPr>
            <a:xfrm>
              <a:off x="7262950" y="1583170"/>
              <a:ext cx="3102131" cy="861774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711"/>
                <a:gd name="adj6" fmla="val -13546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L: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ロック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電源オフ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</a:p>
            <a:p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コマ巻き上げ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CH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：高速連続巻き上げ　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5.7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コマ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〈1/125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秒以上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CL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：低速連続巻き上げ　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3.4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コマ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〈1/125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秒以上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CS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：超低速連続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巻き上げ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1.0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コマ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〈1/125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秒以上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  <a:endParaRPr kumimoji="1"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247464" y="3474116"/>
              <a:ext cx="1851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↑</a:t>
              </a:r>
              <a:endParaRPr kumimoji="1" lang="en-US" altLang="ja-JP" sz="1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ロックボタンを</a:t>
              </a:r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押しながら</a:t>
              </a:r>
              <a:endParaRPr kumimoji="1"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給送モードダイヤルを変える</a:t>
              </a:r>
              <a:endParaRPr kumimoji="1" lang="ja-JP" altLang="en-US" sz="1000" dirty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176429" y="3352056"/>
              <a:ext cx="18213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ボタンを押しながら</a:t>
              </a:r>
              <a:endParaRPr kumimoji="1"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ISO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ダイヤルを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回す</a:t>
              </a:r>
              <a:endParaRPr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↓ </a:t>
              </a:r>
              <a:r>
                <a:rPr kumimoji="1"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DX</a:t>
              </a:r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対応フィルムはＤＸに</a:t>
              </a:r>
              <a:endParaRPr kumimoji="1" lang="ja-JP" altLang="en-US" sz="1000" dirty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087457" y="2584268"/>
              <a:ext cx="18517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ファインダー内表示用採光窓</a:t>
              </a:r>
              <a:endParaRPr kumimoji="1" lang="ja-JP" altLang="en-US" sz="1000" dirty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905082" y="4143597"/>
              <a:ext cx="210826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→</a:t>
              </a:r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巻き戻しクランクを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上げる</a:t>
              </a:r>
              <a:r>
                <a:rPr lang="ja-JP" altLang="en-US" sz="1000" dirty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</a:t>
              </a:r>
              <a:endParaRPr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▲裏蓋ロックレバーを右に押して</a:t>
              </a:r>
              <a:endParaRPr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クランクを引き上げる</a:t>
              </a:r>
              <a:endParaRPr kumimoji="1" lang="ja-JP" altLang="en-US" sz="1000" dirty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499490" y="3616712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←</a:t>
              </a:r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イルミネーター</a:t>
              </a:r>
              <a:endParaRPr kumimoji="1"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ファインダー内のライト</a:t>
              </a:r>
              <a:endParaRPr kumimoji="1" lang="ja-JP" altLang="en-US" sz="1000" dirty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9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3" name="強調線吹き出し 2 (枠付き) 2"/>
            <p:cNvSpPr/>
            <p:nvPr/>
          </p:nvSpPr>
          <p:spPr>
            <a:xfrm>
              <a:off x="7135405" y="4147481"/>
              <a:ext cx="1297151" cy="26161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647"/>
                <a:gd name="adj6" fmla="val -42742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最小絞りロックボタン</a:t>
              </a:r>
              <a:endParaRPr kumimoji="1"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" name="強調線吹き出し 2 (枠付き) 3"/>
            <p:cNvSpPr/>
            <p:nvPr/>
          </p:nvSpPr>
          <p:spPr>
            <a:xfrm>
              <a:off x="5778717" y="662687"/>
              <a:ext cx="2763898" cy="769441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9237"/>
                <a:gd name="adj6" fmla="val -35846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測光モードセレクトダイヤル</a:t>
              </a:r>
              <a:endParaRPr kumimoji="1" lang="en-US" altLang="ja-JP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スポット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測光</a:t>
              </a:r>
              <a:r>
                <a:rPr lang="ja-JP" altLang="en-US" sz="1000" dirty="0" smtClean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→ファインダー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内枠</a:t>
              </a:r>
              <a:r>
                <a:rPr lang="ja-JP" altLang="en-US" sz="1000" dirty="0" smtClean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lang="ja-JP" altLang="en-US" sz="1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■</a:t>
              </a:r>
              <a:r>
                <a:rPr kumimoji="1"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：マルチパターン測光</a:t>
              </a:r>
              <a:endParaRPr kumimoji="1" lang="en-US" altLang="ja-JP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r>
                <a:rPr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ja-JP" altLang="en-US" sz="1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中央部重点</a:t>
              </a:r>
              <a:r>
                <a:rPr lang="ja-JP" altLang="en-US" sz="11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測光</a:t>
              </a:r>
              <a:r>
                <a:rPr lang="ja-JP" altLang="en-US" sz="1100" dirty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→</a:t>
              </a:r>
              <a:r>
                <a:rPr lang="ja-JP" altLang="en-US" sz="1100" dirty="0" smtClean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ファインダー</a:t>
              </a:r>
              <a:r>
                <a:rPr lang="ja-JP" altLang="en-US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外</a:t>
              </a:r>
              <a:r>
                <a:rPr lang="ja-JP" altLang="en-US" sz="1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枠</a:t>
              </a:r>
              <a:r>
                <a:rPr lang="ja-JP" altLang="en-US" sz="1100" dirty="0" smtClean="0">
                  <a:solidFill>
                    <a:srgbClr val="00B0F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重点</a:t>
              </a:r>
              <a:endParaRPr lang="en-US" altLang="ja-JP" sz="1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354919" y="4147481"/>
              <a:ext cx="20922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フォーカスモードＣでは</a:t>
              </a:r>
              <a:r>
                <a:rPr kumimoji="1"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→</a:t>
              </a:r>
              <a:endParaRPr kumimoji="1" lang="en-US" altLang="ja-JP" sz="1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r"/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フォーカス後、</a:t>
              </a:r>
              <a:r>
                <a:rPr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AF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ロック</a:t>
              </a:r>
              <a:endParaRPr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r"/>
              <a:r>
                <a:rPr kumimoji="1"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000" dirty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被写体</a:t>
              </a:r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のピント位置をずらす時</a:t>
              </a:r>
              <a:r>
                <a:rPr kumimoji="1"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067505" y="1873686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←</a:t>
              </a:r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イルミネーター</a:t>
              </a:r>
              <a:endParaRPr kumimoji="1"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ファインダー内のライト</a:t>
              </a:r>
              <a:endParaRPr kumimoji="1" lang="ja-JP" altLang="en-US" sz="1000" dirty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77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549879" y="0"/>
            <a:ext cx="9144000" cy="6858000"/>
            <a:chOff x="1549879" y="0"/>
            <a:chExt cx="9144000" cy="6858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879" y="0"/>
              <a:ext cx="9144000" cy="6858000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5019273" y="3358770"/>
              <a:ext cx="18517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ボタンを内側に押しながら</a:t>
              </a:r>
              <a:r>
                <a:rPr kumimoji="1"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←</a:t>
              </a:r>
              <a:endParaRPr kumimoji="1" lang="en-US" altLang="ja-JP" sz="1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0" dirty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露出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補正</a:t>
              </a:r>
              <a:r>
                <a:rPr lang="ja-JP" altLang="en-US" sz="1000" dirty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ダイヤル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回す</a:t>
              </a:r>
              <a:endParaRPr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sz="1000" dirty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ファインダー左上部窓に表示</a:t>
              </a:r>
              <a:endParaRPr kumimoji="1"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" name="強調線吹き出し 2 (枠付き) 3"/>
            <p:cNvSpPr/>
            <p:nvPr/>
          </p:nvSpPr>
          <p:spPr>
            <a:xfrm>
              <a:off x="8500650" y="2697050"/>
              <a:ext cx="2193229" cy="1015663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1395"/>
                <a:gd name="adj6" fmla="val -22573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露出モード</a:t>
              </a:r>
            </a:p>
            <a:p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：標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準プログラムオート</a:t>
              </a:r>
              <a:r>
                <a:rPr lang="en-US" altLang="ja-JP" sz="1000" dirty="0" smtClean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000" dirty="0" smtClean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最小絞りに</a:t>
              </a:r>
              <a:r>
                <a:rPr lang="en-US" altLang="ja-JP" sz="1000" dirty="0" smtClean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en-US" altLang="ja-JP" sz="1000" dirty="0" smtClean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PH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：高速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プログラムオート</a:t>
              </a:r>
              <a:r>
                <a:rPr lang="en-US" altLang="ja-JP" sz="1000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000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最小絞りに</a:t>
              </a:r>
              <a:r>
                <a:rPr lang="en-US" altLang="ja-JP" sz="1000" dirty="0" smtClean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en-US" altLang="ja-JP" sz="1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：シャッター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優先オー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卜</a:t>
              </a:r>
              <a:r>
                <a:rPr lang="en-US" altLang="ja-JP" sz="1000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000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最小絞りに</a:t>
              </a:r>
              <a:r>
                <a:rPr lang="en-US" altLang="ja-JP" sz="1000" dirty="0" smtClean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en-US" altLang="ja-JP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00" dirty="0" smtClean="0">
                  <a:solidFill>
                    <a:srgbClr val="99FF66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：絞り優先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オート</a:t>
              </a:r>
              <a:endParaRPr lang="en-US" altLang="ja-JP" sz="1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マニュアル</a:t>
              </a:r>
              <a:endPara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強調線吹き出し 2 (枠付き) 5"/>
            <p:cNvSpPr/>
            <p:nvPr/>
          </p:nvSpPr>
          <p:spPr>
            <a:xfrm>
              <a:off x="5686697" y="1171554"/>
              <a:ext cx="3046027" cy="1015663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5091"/>
                <a:gd name="adj6" fmla="val -11300"/>
              </a:avLst>
            </a:prstGeom>
            <a:noFill/>
            <a:ln w="28575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L: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ロック</a:t>
              </a:r>
              <a:r>
                <a:rPr lang="en-US" altLang="ja-JP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電源オフ</a:t>
              </a:r>
              <a:r>
                <a:rPr lang="en-US" altLang="ja-JP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</a:p>
            <a:p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コマ巻き上げ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CH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：高速連続巻き上げ　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5.7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コマ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〈1/125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秒以上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CL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：低速連続巻き上げ　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3.4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コマ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〈1/125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秒以上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/>
              </a:r>
              <a:b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CS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：超低速連続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巻き上げ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1.0</a:t>
              </a:r>
              <a:r>
                <a:rPr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コマ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</a:t>
              </a:r>
              <a:r>
                <a:rPr lang="en-US" altLang="ja-JP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〈1/125</a:t>
              </a:r>
              <a:r>
                <a:rPr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秒以上</a:t>
              </a:r>
              <a:r>
                <a:rPr lang="en-US" altLang="ja-JP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</a:p>
            <a:p>
              <a:r>
                <a:rPr kumimoji="1"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0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</a:t>
              </a:r>
              <a:r>
                <a:rPr kumimoji="1"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巻き上げ</a:t>
              </a:r>
              <a:r>
                <a:rPr lang="ja-JP" altLang="en-US" sz="1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音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lang="ja-JP" altLang="en-US" sz="1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下げたいとき</a:t>
              </a:r>
              <a:endPara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947518" y="5545987"/>
              <a:ext cx="2348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多重露出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レバー</a:t>
              </a:r>
              <a:endParaRPr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000" dirty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レバー</a:t>
              </a:r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を引いてレリーズ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</a:t>
              </a:r>
              <a:r>
                <a:rPr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後ダメ</a:t>
              </a:r>
              <a:r>
                <a:rPr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1000" dirty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50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946314" y="4865914"/>
              <a:ext cx="34355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フォーカスモードセレクトダイヤル</a:t>
              </a:r>
              <a:endParaRPr kumimoji="1"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</a:t>
              </a:r>
              <a:r>
                <a:rPr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コンティニュアス</a:t>
              </a:r>
              <a:r>
                <a:rPr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AF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サーボ→</a:t>
              </a:r>
              <a:r>
                <a:rPr lang="ja-JP" altLang="en-US" sz="1000" dirty="0" smtClean="0">
                  <a:solidFill>
                    <a:srgbClr val="00B0F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シャッターチャンス優先</a:t>
              </a:r>
              <a:endParaRPr lang="en-US" altLang="ja-JP" sz="10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</a:t>
              </a:r>
              <a:r>
                <a:rPr kumimoji="1"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</a:t>
              </a:r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シングル</a:t>
              </a:r>
              <a:r>
                <a:rPr kumimoji="1"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AF</a:t>
              </a:r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サーボ→</a:t>
              </a:r>
              <a:r>
                <a:rPr kumimoji="1" lang="ja-JP" altLang="en-US" sz="1000" dirty="0" smtClean="0">
                  <a:solidFill>
                    <a:srgbClr val="00B0F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ピント優先</a:t>
              </a:r>
              <a:endParaRPr kumimoji="1" lang="en-US" altLang="ja-JP" sz="10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</a:t>
              </a:r>
              <a:r>
                <a:rPr lang="en-US" altLang="ja-JP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フォーカスエイド、マニュアル</a:t>
              </a:r>
              <a:endParaRPr kumimoji="1" lang="ja-JP" altLang="en-US" sz="1000" dirty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58390" y="1926220"/>
              <a:ext cx="2364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ファインダー取り外し</a:t>
              </a:r>
              <a:endParaRPr kumimoji="1" lang="en-US" altLang="ja-JP" sz="1000" dirty="0" smtClean="0">
                <a:solidFill>
                  <a:srgbClr val="99FF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押しながらファインダ</a:t>
              </a:r>
              <a:r>
                <a:rPr lang="ja-JP" altLang="en-US" sz="1000" dirty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を手前</a:t>
              </a:r>
              <a:r>
                <a:rPr lang="ja-JP" altLang="en-US" sz="1000" dirty="0" smtClean="0">
                  <a:solidFill>
                    <a:srgbClr val="99FF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に引く</a:t>
              </a:r>
              <a:r>
                <a:rPr kumimoji="1" lang="ja-JP" altLang="en-US" sz="10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→</a:t>
              </a:r>
              <a:endPara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41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329</Words>
  <Application>Microsoft Office PowerPoint</Application>
  <PresentationFormat>ワイド画面</PresentationFormat>
  <Paragraphs>68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Meiryo UI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岩佐省吾</dc:creator>
  <cp:lastModifiedBy>岩佐省吾</cp:lastModifiedBy>
  <cp:revision>14</cp:revision>
  <dcterms:created xsi:type="dcterms:W3CDTF">2017-03-12T04:06:03Z</dcterms:created>
  <dcterms:modified xsi:type="dcterms:W3CDTF">2017-03-12T11:52:47Z</dcterms:modified>
</cp:coreProperties>
</file>